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5" r:id="rId3"/>
    <p:sldId id="268" r:id="rId4"/>
    <p:sldId id="266" r:id="rId5"/>
    <p:sldId id="267" r:id="rId6"/>
  </p:sldIdLst>
  <p:sldSz cx="9144000" cy="6858000" type="screen4x3"/>
  <p:notesSz cx="7077075" cy="9004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0D25-4680-42FE-B4D5-4E5AA31CD556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921E-DA02-426B-8BE0-62AF23C51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86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0D25-4680-42FE-B4D5-4E5AA31CD556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921E-DA02-426B-8BE0-62AF23C51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91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0D25-4680-42FE-B4D5-4E5AA31CD556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921E-DA02-426B-8BE0-62AF23C51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43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0D25-4680-42FE-B4D5-4E5AA31CD556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921E-DA02-426B-8BE0-62AF23C51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1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0D25-4680-42FE-B4D5-4E5AA31CD556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921E-DA02-426B-8BE0-62AF23C51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29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0D25-4680-42FE-B4D5-4E5AA31CD556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921E-DA02-426B-8BE0-62AF23C51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0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0D25-4680-42FE-B4D5-4E5AA31CD556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921E-DA02-426B-8BE0-62AF23C51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62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0D25-4680-42FE-B4D5-4E5AA31CD556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921E-DA02-426B-8BE0-62AF23C51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03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0D25-4680-42FE-B4D5-4E5AA31CD556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921E-DA02-426B-8BE0-62AF23C51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8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0D25-4680-42FE-B4D5-4E5AA31CD556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921E-DA02-426B-8BE0-62AF23C51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403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0D25-4680-42FE-B4D5-4E5AA31CD556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921E-DA02-426B-8BE0-62AF23C51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80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B0D25-4680-42FE-B4D5-4E5AA31CD556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8921E-DA02-426B-8BE0-62AF23C51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20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19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RDC </a:t>
            </a:r>
            <a:br>
              <a:rPr lang="en-US" b="1" dirty="0"/>
            </a:br>
            <a:r>
              <a:rPr lang="en-US" b="1" dirty="0"/>
              <a:t>Maintenance Advisory Panel:</a:t>
            </a:r>
            <a:br>
              <a:rPr lang="en-US" b="1" dirty="0"/>
            </a:br>
            <a:r>
              <a:rPr lang="en-US" b="1" dirty="0"/>
              <a:t>Purpose &amp; Over View</a:t>
            </a:r>
            <a:br>
              <a:rPr lang="en-US" b="1" dirty="0"/>
            </a:br>
            <a:r>
              <a:rPr lang="en-US" b="1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2362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February 16, 2019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</a:rPr>
              <a:t>Maintenance Advisory Panel Members:</a:t>
            </a:r>
          </a:p>
          <a:p>
            <a:r>
              <a:rPr lang="en-US" sz="2800" dirty="0">
                <a:solidFill>
                  <a:schemeClr val="tx1"/>
                </a:solidFill>
              </a:rPr>
              <a:t>Jack Hardy,  </a:t>
            </a:r>
          </a:p>
          <a:p>
            <a:r>
              <a:rPr lang="en-US" sz="2800" dirty="0">
                <a:solidFill>
                  <a:schemeClr val="tx1"/>
                </a:solidFill>
              </a:rPr>
              <a:t>Fred Wallace, Greg Van Zandt 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408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Determine routine inspections and maintenance RDC infrastructure </a:t>
            </a:r>
          </a:p>
          <a:p>
            <a:pPr lvl="1"/>
            <a:r>
              <a:rPr lang="en-US" b="1" dirty="0"/>
              <a:t>Identify all key community maintenance components &amp; locations:</a:t>
            </a:r>
          </a:p>
          <a:p>
            <a:pPr lvl="2"/>
            <a:r>
              <a:rPr lang="en-US" sz="2800" b="1" dirty="0"/>
              <a:t>Maintenance requirements,</a:t>
            </a:r>
          </a:p>
          <a:p>
            <a:pPr lvl="2"/>
            <a:r>
              <a:rPr lang="en-US" sz="2800" b="1" dirty="0"/>
              <a:t>Intervals,</a:t>
            </a:r>
          </a:p>
          <a:p>
            <a:pPr lvl="2"/>
            <a:r>
              <a:rPr lang="en-US" sz="2800" b="1" dirty="0"/>
              <a:t>Life expectancy,</a:t>
            </a:r>
          </a:p>
          <a:p>
            <a:pPr lvl="2"/>
            <a:r>
              <a:rPr lang="en-US" sz="2800" b="1" dirty="0"/>
              <a:t>Compliance</a:t>
            </a:r>
          </a:p>
          <a:p>
            <a:pPr lvl="3"/>
            <a:r>
              <a:rPr lang="en-US" b="1" dirty="0"/>
              <a:t> with Local Township, county and state regulations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44824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Develop an over all community Maintenance Plan:</a:t>
            </a:r>
          </a:p>
          <a:p>
            <a:pPr lvl="1"/>
            <a:r>
              <a:rPr lang="en-US" sz="2400" b="1" dirty="0"/>
              <a:t>What</a:t>
            </a:r>
          </a:p>
          <a:p>
            <a:pPr lvl="1"/>
            <a:r>
              <a:rPr lang="en-US" sz="2400" b="1" dirty="0"/>
              <a:t>Where</a:t>
            </a:r>
          </a:p>
          <a:p>
            <a:pPr lvl="1"/>
            <a:r>
              <a:rPr lang="en-US" sz="2400" b="1" dirty="0"/>
              <a:t>When</a:t>
            </a:r>
          </a:p>
          <a:p>
            <a:r>
              <a:rPr lang="en-US" sz="2400" b="1" dirty="0"/>
              <a:t>Work with Financial planning and other resources (outside knowledge experts) to determine the timing of any economic impacts of routine and major maintenance/ repairs.  </a:t>
            </a:r>
          </a:p>
          <a:p>
            <a:r>
              <a:rPr lang="en-US" sz="2400" b="1" dirty="0"/>
              <a:t>Create maintenance calendar for each infrastructure component.  Update the maintenance schedule annually as needed before the annual property owner meeting to highlight as needed any major repairs or improvements.</a:t>
            </a:r>
          </a:p>
        </p:txBody>
      </p:sp>
    </p:spTree>
    <p:extLst>
      <p:ext uri="{BB962C8B-B14F-4D97-AF65-F5344CB8AC3E}">
        <p14:creationId xmlns:p14="http://schemas.microsoft.com/office/powerpoint/2010/main" val="2775540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800" b="1" dirty="0"/>
              <a:t>Identify all critical physical infrastructure components requiring maintenance such as:</a:t>
            </a:r>
          </a:p>
          <a:p>
            <a:r>
              <a:rPr lang="en-US" sz="2800" b="1" dirty="0"/>
              <a:t>Roads</a:t>
            </a:r>
          </a:p>
          <a:p>
            <a:r>
              <a:rPr lang="en-US" sz="2800" b="1" dirty="0"/>
              <a:t>Lagoons &amp; Pond</a:t>
            </a:r>
          </a:p>
          <a:p>
            <a:r>
              <a:rPr lang="en-US" sz="2800" b="1" dirty="0"/>
              <a:t>Storm Drainage</a:t>
            </a:r>
          </a:p>
          <a:p>
            <a:r>
              <a:rPr lang="en-US" sz="2800" b="1" dirty="0"/>
              <a:t>Irrigation</a:t>
            </a:r>
          </a:p>
          <a:p>
            <a:r>
              <a:rPr lang="en-US" sz="2800" b="1" dirty="0"/>
              <a:t>Erosion</a:t>
            </a:r>
          </a:p>
          <a:p>
            <a:r>
              <a:rPr lang="en-US" sz="2800" b="1" dirty="0"/>
              <a:t>Pool mechanicals</a:t>
            </a:r>
          </a:p>
          <a:p>
            <a:r>
              <a:rPr lang="en-US" sz="2800" b="1" dirty="0"/>
              <a:t>Gathering Place building</a:t>
            </a:r>
          </a:p>
          <a:p>
            <a:r>
              <a:rPr lang="en-US" sz="2800" b="1" dirty="0"/>
              <a:t>Horse Trails</a:t>
            </a:r>
          </a:p>
          <a:p>
            <a:r>
              <a:rPr lang="en-US" sz="2800" b="1" dirty="0"/>
              <a:t>Signage</a:t>
            </a:r>
          </a:p>
          <a:p>
            <a:r>
              <a:rPr lang="en-US" sz="2800" b="1" dirty="0"/>
              <a:t>Wildlife</a:t>
            </a:r>
          </a:p>
          <a:p>
            <a:r>
              <a:rPr lang="en-US" sz="2800" b="1" dirty="0"/>
              <a:t>Open space land stewardship – protection of valuable trees</a:t>
            </a:r>
          </a:p>
          <a:p>
            <a:r>
              <a:rPr lang="en-US" sz="2800" b="1" dirty="0"/>
              <a:t>Security mechanics and software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38147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2019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r>
              <a:rPr lang="en-US" sz="2400" b="1" dirty="0"/>
              <a:t>Identify all critical physical infrastructure components requiring maintenance </a:t>
            </a:r>
          </a:p>
          <a:p>
            <a:r>
              <a:rPr lang="en-US" sz="2400" b="1" dirty="0"/>
              <a:t>Locate knowledge experts – if needed</a:t>
            </a:r>
          </a:p>
          <a:p>
            <a:r>
              <a:rPr lang="en-US" sz="2400" b="1" dirty="0"/>
              <a:t>Obtain proposals</a:t>
            </a:r>
          </a:p>
          <a:p>
            <a:pPr lvl="1"/>
            <a:r>
              <a:rPr lang="en-US" sz="2000" b="1" dirty="0"/>
              <a:t>Current status Needs, Frequency / Time line / Phases</a:t>
            </a:r>
          </a:p>
          <a:p>
            <a:r>
              <a:rPr lang="en-US" sz="2400" b="1" dirty="0"/>
              <a:t>Develop presentation to the RDC Board Finance committee</a:t>
            </a:r>
          </a:p>
        </p:txBody>
      </p:sp>
    </p:spTree>
    <p:extLst>
      <p:ext uri="{BB962C8B-B14F-4D97-AF65-F5344CB8AC3E}">
        <p14:creationId xmlns:p14="http://schemas.microsoft.com/office/powerpoint/2010/main" val="3814391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1822</TotalTime>
  <Words>203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RDC  Maintenance Advisory Panel: Purpose &amp; Over View  </vt:lpstr>
      <vt:lpstr>Purpose</vt:lpstr>
      <vt:lpstr>Overview</vt:lpstr>
      <vt:lpstr>Process</vt:lpstr>
      <vt:lpstr>2019 Objectives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Areas of inquiry</dc:title>
  <dc:creator>Greg VZ</dc:creator>
  <cp:lastModifiedBy>Michael Kelly</cp:lastModifiedBy>
  <cp:revision>30</cp:revision>
  <cp:lastPrinted>2019-02-09T19:18:21Z</cp:lastPrinted>
  <dcterms:created xsi:type="dcterms:W3CDTF">2018-12-11T15:42:26Z</dcterms:created>
  <dcterms:modified xsi:type="dcterms:W3CDTF">2019-02-17T16:04:19Z</dcterms:modified>
</cp:coreProperties>
</file>